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3" d="100"/>
          <a:sy n="33" d="100"/>
        </p:scale>
        <p:origin x="-1116"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i master</a:t>
            </a:r>
            <a:endParaRPr lang="da-DK"/>
          </a:p>
        </p:txBody>
      </p:sp>
      <p:sp>
        <p:nvSpPr>
          <p:cNvPr id="4" name="Pladsholder til dato 3"/>
          <p:cNvSpPr>
            <a:spLocks noGrp="1"/>
          </p:cNvSpPr>
          <p:nvPr>
            <p:ph type="dt" sz="half" idx="10"/>
          </p:nvPr>
        </p:nvSpPr>
        <p:spPr/>
        <p:txBody>
          <a:bodyPr/>
          <a:lstStyle/>
          <a:p>
            <a:fld id="{0EC8374F-5303-4344-9E42-8D66E137590F}" type="datetimeFigureOut">
              <a:rPr lang="da-DK" smtClean="0"/>
              <a:t>27-08-2022</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3869B5BB-2039-446B-BB2D-E8A268FE7816}" type="slidenum">
              <a:rPr lang="da-DK" smtClean="0"/>
              <a:t>‹nr.›</a:t>
            </a:fld>
            <a:endParaRPr lang="da-DK"/>
          </a:p>
        </p:txBody>
      </p:sp>
    </p:spTree>
    <p:extLst>
      <p:ext uri="{BB962C8B-B14F-4D97-AF65-F5344CB8AC3E}">
        <p14:creationId xmlns:p14="http://schemas.microsoft.com/office/powerpoint/2010/main" val="3241448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0EC8374F-5303-4344-9E42-8D66E137590F}" type="datetimeFigureOut">
              <a:rPr lang="da-DK" smtClean="0"/>
              <a:t>27-08-2022</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3869B5BB-2039-446B-BB2D-E8A268FE7816}" type="slidenum">
              <a:rPr lang="da-DK" smtClean="0"/>
              <a:t>‹nr.›</a:t>
            </a:fld>
            <a:endParaRPr lang="da-DK"/>
          </a:p>
        </p:txBody>
      </p:sp>
    </p:spTree>
    <p:extLst>
      <p:ext uri="{BB962C8B-B14F-4D97-AF65-F5344CB8AC3E}">
        <p14:creationId xmlns:p14="http://schemas.microsoft.com/office/powerpoint/2010/main" val="3842447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0EC8374F-5303-4344-9E42-8D66E137590F}" type="datetimeFigureOut">
              <a:rPr lang="da-DK" smtClean="0"/>
              <a:t>27-08-2022</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3869B5BB-2039-446B-BB2D-E8A268FE7816}" type="slidenum">
              <a:rPr lang="da-DK" smtClean="0"/>
              <a:t>‹nr.›</a:t>
            </a:fld>
            <a:endParaRPr lang="da-DK"/>
          </a:p>
        </p:txBody>
      </p:sp>
    </p:spTree>
    <p:extLst>
      <p:ext uri="{BB962C8B-B14F-4D97-AF65-F5344CB8AC3E}">
        <p14:creationId xmlns:p14="http://schemas.microsoft.com/office/powerpoint/2010/main" val="356154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0EC8374F-5303-4344-9E42-8D66E137590F}" type="datetimeFigureOut">
              <a:rPr lang="da-DK" smtClean="0"/>
              <a:t>27-08-2022</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3869B5BB-2039-446B-BB2D-E8A268FE7816}" type="slidenum">
              <a:rPr lang="da-DK" smtClean="0"/>
              <a:t>‹nr.›</a:t>
            </a:fld>
            <a:endParaRPr lang="da-DK"/>
          </a:p>
        </p:txBody>
      </p:sp>
    </p:spTree>
    <p:extLst>
      <p:ext uri="{BB962C8B-B14F-4D97-AF65-F5344CB8AC3E}">
        <p14:creationId xmlns:p14="http://schemas.microsoft.com/office/powerpoint/2010/main" val="1055962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i master</a:t>
            </a:r>
          </a:p>
        </p:txBody>
      </p:sp>
      <p:sp>
        <p:nvSpPr>
          <p:cNvPr id="4" name="Pladsholder til dato 3"/>
          <p:cNvSpPr>
            <a:spLocks noGrp="1"/>
          </p:cNvSpPr>
          <p:nvPr>
            <p:ph type="dt" sz="half" idx="10"/>
          </p:nvPr>
        </p:nvSpPr>
        <p:spPr/>
        <p:txBody>
          <a:bodyPr/>
          <a:lstStyle/>
          <a:p>
            <a:fld id="{0EC8374F-5303-4344-9E42-8D66E137590F}" type="datetimeFigureOut">
              <a:rPr lang="da-DK" smtClean="0"/>
              <a:t>27-08-2022</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3869B5BB-2039-446B-BB2D-E8A268FE7816}" type="slidenum">
              <a:rPr lang="da-DK" smtClean="0"/>
              <a:t>‹nr.›</a:t>
            </a:fld>
            <a:endParaRPr lang="da-DK"/>
          </a:p>
        </p:txBody>
      </p:sp>
    </p:spTree>
    <p:extLst>
      <p:ext uri="{BB962C8B-B14F-4D97-AF65-F5344CB8AC3E}">
        <p14:creationId xmlns:p14="http://schemas.microsoft.com/office/powerpoint/2010/main" val="191221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0EC8374F-5303-4344-9E42-8D66E137590F}" type="datetimeFigureOut">
              <a:rPr lang="da-DK" smtClean="0"/>
              <a:t>27-08-2022</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3869B5BB-2039-446B-BB2D-E8A268FE7816}" type="slidenum">
              <a:rPr lang="da-DK" smtClean="0"/>
              <a:t>‹nr.›</a:t>
            </a:fld>
            <a:endParaRPr lang="da-DK"/>
          </a:p>
        </p:txBody>
      </p:sp>
    </p:spTree>
    <p:extLst>
      <p:ext uri="{BB962C8B-B14F-4D97-AF65-F5344CB8AC3E}">
        <p14:creationId xmlns:p14="http://schemas.microsoft.com/office/powerpoint/2010/main" val="2953286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0EC8374F-5303-4344-9E42-8D66E137590F}" type="datetimeFigureOut">
              <a:rPr lang="da-DK" smtClean="0"/>
              <a:t>27-08-2022</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3869B5BB-2039-446B-BB2D-E8A268FE7816}" type="slidenum">
              <a:rPr lang="da-DK" smtClean="0"/>
              <a:t>‹nr.›</a:t>
            </a:fld>
            <a:endParaRPr lang="da-DK"/>
          </a:p>
        </p:txBody>
      </p:sp>
    </p:spTree>
    <p:extLst>
      <p:ext uri="{BB962C8B-B14F-4D97-AF65-F5344CB8AC3E}">
        <p14:creationId xmlns:p14="http://schemas.microsoft.com/office/powerpoint/2010/main" val="1004624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0EC8374F-5303-4344-9E42-8D66E137590F}" type="datetimeFigureOut">
              <a:rPr lang="da-DK" smtClean="0"/>
              <a:t>27-08-2022</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3869B5BB-2039-446B-BB2D-E8A268FE7816}" type="slidenum">
              <a:rPr lang="da-DK" smtClean="0"/>
              <a:t>‹nr.›</a:t>
            </a:fld>
            <a:endParaRPr lang="da-DK"/>
          </a:p>
        </p:txBody>
      </p:sp>
    </p:spTree>
    <p:extLst>
      <p:ext uri="{BB962C8B-B14F-4D97-AF65-F5344CB8AC3E}">
        <p14:creationId xmlns:p14="http://schemas.microsoft.com/office/powerpoint/2010/main" val="1351322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0EC8374F-5303-4344-9E42-8D66E137590F}" type="datetimeFigureOut">
              <a:rPr lang="da-DK" smtClean="0"/>
              <a:t>27-08-2022</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3869B5BB-2039-446B-BB2D-E8A268FE7816}" type="slidenum">
              <a:rPr lang="da-DK" smtClean="0"/>
              <a:t>‹nr.›</a:t>
            </a:fld>
            <a:endParaRPr lang="da-DK"/>
          </a:p>
        </p:txBody>
      </p:sp>
    </p:spTree>
    <p:extLst>
      <p:ext uri="{BB962C8B-B14F-4D97-AF65-F5344CB8AC3E}">
        <p14:creationId xmlns:p14="http://schemas.microsoft.com/office/powerpoint/2010/main" val="2619772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0EC8374F-5303-4344-9E42-8D66E137590F}" type="datetimeFigureOut">
              <a:rPr lang="da-DK" smtClean="0"/>
              <a:t>27-08-2022</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3869B5BB-2039-446B-BB2D-E8A268FE7816}" type="slidenum">
              <a:rPr lang="da-DK" smtClean="0"/>
              <a:t>‹nr.›</a:t>
            </a:fld>
            <a:endParaRPr lang="da-DK"/>
          </a:p>
        </p:txBody>
      </p:sp>
    </p:spTree>
    <p:extLst>
      <p:ext uri="{BB962C8B-B14F-4D97-AF65-F5344CB8AC3E}">
        <p14:creationId xmlns:p14="http://schemas.microsoft.com/office/powerpoint/2010/main" val="3569300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0EC8374F-5303-4344-9E42-8D66E137590F}" type="datetimeFigureOut">
              <a:rPr lang="da-DK" smtClean="0"/>
              <a:t>27-08-2022</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3869B5BB-2039-446B-BB2D-E8A268FE7816}" type="slidenum">
              <a:rPr lang="da-DK" smtClean="0"/>
              <a:t>‹nr.›</a:t>
            </a:fld>
            <a:endParaRPr lang="da-DK"/>
          </a:p>
        </p:txBody>
      </p:sp>
    </p:spTree>
    <p:extLst>
      <p:ext uri="{BB962C8B-B14F-4D97-AF65-F5344CB8AC3E}">
        <p14:creationId xmlns:p14="http://schemas.microsoft.com/office/powerpoint/2010/main" val="2710495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i master</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C8374F-5303-4344-9E42-8D66E137590F}" type="datetimeFigureOut">
              <a:rPr lang="da-DK" smtClean="0"/>
              <a:t>27-08-2022</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69B5BB-2039-446B-BB2D-E8A268FE7816}" type="slidenum">
              <a:rPr lang="da-DK" smtClean="0"/>
              <a:t>‹nr.›</a:t>
            </a:fld>
            <a:endParaRPr lang="da-DK"/>
          </a:p>
        </p:txBody>
      </p:sp>
    </p:spTree>
    <p:extLst>
      <p:ext uri="{BB962C8B-B14F-4D97-AF65-F5344CB8AC3E}">
        <p14:creationId xmlns:p14="http://schemas.microsoft.com/office/powerpoint/2010/main" val="5360055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0" y="980728"/>
            <a:ext cx="9144000" cy="1035546"/>
          </a:xfrm>
        </p:spPr>
        <p:txBody>
          <a:bodyPr>
            <a:noAutofit/>
          </a:bodyPr>
          <a:lstStyle/>
          <a:p>
            <a:r>
              <a:rPr lang="da-DK" sz="7200" b="1" dirty="0" smtClean="0">
                <a:solidFill>
                  <a:schemeClr val="bg1"/>
                </a:solidFill>
              </a:rPr>
              <a:t>Gå igennem</a:t>
            </a:r>
            <a:endParaRPr lang="da-DK" sz="7200" b="1" dirty="0">
              <a:solidFill>
                <a:schemeClr val="bg1"/>
              </a:solidFill>
            </a:endParaRPr>
          </a:p>
        </p:txBody>
      </p:sp>
      <p:pic>
        <p:nvPicPr>
          <p:cNvPr id="1026" name="Picture 2" descr="17983520830572906"/>
          <p:cNvPicPr>
            <a:picLocks noChangeAspect="1" noChangeArrowheads="1"/>
          </p:cNvPicPr>
          <p:nvPr/>
        </p:nvPicPr>
        <p:blipFill rotWithShape="1">
          <a:blip r:embed="rId2">
            <a:extLst>
              <a:ext uri="{28A0092B-C50C-407E-A947-70E740481C1C}">
                <a14:useLocalDpi xmlns:a14="http://schemas.microsoft.com/office/drawing/2010/main" val="0"/>
              </a:ext>
            </a:extLst>
          </a:blip>
          <a:srcRect l="9096" t="51011" r="22619" b="31347"/>
          <a:stretch/>
        </p:blipFill>
        <p:spPr bwMode="auto">
          <a:xfrm>
            <a:off x="1691680" y="3140968"/>
            <a:ext cx="5730849" cy="1725004"/>
          </a:xfrm>
          <a:prstGeom prst="rect">
            <a:avLst/>
          </a:prstGeom>
          <a:noFill/>
          <a:extLst>
            <a:ext uri="{909E8E84-426E-40DD-AFC4-6F175D3DCCD1}">
              <a14:hiddenFill xmlns:a14="http://schemas.microsoft.com/office/drawing/2010/main">
                <a:solidFill>
                  <a:srgbClr val="FFFFFF"/>
                </a:solidFill>
              </a14:hiddenFill>
            </a:ext>
          </a:extLst>
        </p:spPr>
      </p:pic>
      <p:sp>
        <p:nvSpPr>
          <p:cNvPr id="5" name="Titel 1"/>
          <p:cNvSpPr txBox="1">
            <a:spLocks/>
          </p:cNvSpPr>
          <p:nvPr/>
        </p:nvSpPr>
        <p:spPr>
          <a:xfrm>
            <a:off x="0" y="1844824"/>
            <a:ext cx="9144000" cy="103554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da-DK" sz="4800" dirty="0" smtClean="0">
                <a:solidFill>
                  <a:schemeClr val="bg1"/>
                </a:solidFill>
              </a:rPr>
              <a:t>Luk. 7,36-50</a:t>
            </a:r>
            <a:endParaRPr lang="da-DK" sz="4800" dirty="0">
              <a:solidFill>
                <a:schemeClr val="bg1"/>
              </a:solidFill>
            </a:endParaRPr>
          </a:p>
        </p:txBody>
      </p:sp>
      <p:pic>
        <p:nvPicPr>
          <p:cNvPr id="4" name="Billed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7624" y="5881676"/>
            <a:ext cx="3707904" cy="688242"/>
          </a:xfrm>
          <a:prstGeom prst="rect">
            <a:avLst/>
          </a:prstGeom>
        </p:spPr>
      </p:pic>
      <p:sp>
        <p:nvSpPr>
          <p:cNvPr id="7" name="Titel 1"/>
          <p:cNvSpPr txBox="1">
            <a:spLocks/>
          </p:cNvSpPr>
          <p:nvPr/>
        </p:nvSpPr>
        <p:spPr>
          <a:xfrm>
            <a:off x="5111552" y="5921846"/>
            <a:ext cx="4789040" cy="103554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da-DK" sz="2800" dirty="0" smtClean="0">
                <a:solidFill>
                  <a:schemeClr val="bg1"/>
                </a:solidFill>
              </a:rPr>
              <a:t>Søndag d. 28/8-22</a:t>
            </a:r>
            <a:endParaRPr lang="da-DK" sz="2800" dirty="0">
              <a:solidFill>
                <a:schemeClr val="bg1"/>
              </a:solidFill>
            </a:endParaRPr>
          </a:p>
        </p:txBody>
      </p:sp>
    </p:spTree>
    <p:extLst>
      <p:ext uri="{BB962C8B-B14F-4D97-AF65-F5344CB8AC3E}">
        <p14:creationId xmlns:p14="http://schemas.microsoft.com/office/powerpoint/2010/main" val="1235743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395536" y="5921846"/>
            <a:ext cx="8316415" cy="1035546"/>
          </a:xfrm>
        </p:spPr>
        <p:txBody>
          <a:bodyPr>
            <a:normAutofit/>
          </a:bodyPr>
          <a:lstStyle/>
          <a:p>
            <a:r>
              <a:rPr lang="da-DK" dirty="0" smtClean="0">
                <a:solidFill>
                  <a:schemeClr val="bg1"/>
                </a:solidFill>
              </a:rPr>
              <a:t>Scott </a:t>
            </a:r>
            <a:r>
              <a:rPr lang="da-DK" dirty="0" err="1" smtClean="0">
                <a:solidFill>
                  <a:schemeClr val="bg1"/>
                </a:solidFill>
              </a:rPr>
              <a:t>Erickson</a:t>
            </a:r>
            <a:r>
              <a:rPr lang="da-DK" dirty="0" smtClean="0">
                <a:solidFill>
                  <a:schemeClr val="bg1"/>
                </a:solidFill>
              </a:rPr>
              <a:t> @</a:t>
            </a:r>
            <a:r>
              <a:rPr lang="da-DK" dirty="0" err="1" smtClean="0">
                <a:solidFill>
                  <a:schemeClr val="bg1"/>
                </a:solidFill>
              </a:rPr>
              <a:t>scottthepainter</a:t>
            </a:r>
            <a:endParaRPr lang="da-DK" dirty="0">
              <a:solidFill>
                <a:schemeClr val="bg1"/>
              </a:solidFill>
            </a:endParaRPr>
          </a:p>
        </p:txBody>
      </p:sp>
      <p:pic>
        <p:nvPicPr>
          <p:cNvPr id="1026" name="Picture 2" descr="1798352083057290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51721" y="223767"/>
            <a:ext cx="5040560" cy="58726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2101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0" y="5705822"/>
            <a:ext cx="9143999" cy="1035546"/>
          </a:xfrm>
        </p:spPr>
        <p:txBody>
          <a:bodyPr>
            <a:normAutofit/>
          </a:bodyPr>
          <a:lstStyle/>
          <a:p>
            <a:r>
              <a:rPr lang="da-DK" sz="2800" dirty="0" smtClean="0">
                <a:solidFill>
                  <a:schemeClr val="bg1"/>
                </a:solidFill>
              </a:rPr>
              <a:t>Scott </a:t>
            </a:r>
            <a:r>
              <a:rPr lang="da-DK" sz="2800" dirty="0" err="1" smtClean="0">
                <a:solidFill>
                  <a:schemeClr val="bg1"/>
                </a:solidFill>
              </a:rPr>
              <a:t>Erickson</a:t>
            </a:r>
            <a:r>
              <a:rPr lang="da-DK" sz="2800" dirty="0" smtClean="0">
                <a:solidFill>
                  <a:schemeClr val="bg1"/>
                </a:solidFill>
              </a:rPr>
              <a:t> @</a:t>
            </a:r>
            <a:r>
              <a:rPr lang="da-DK" sz="2800" dirty="0" err="1" smtClean="0">
                <a:solidFill>
                  <a:schemeClr val="bg1"/>
                </a:solidFill>
              </a:rPr>
              <a:t>scottthepainter</a:t>
            </a:r>
            <a:endParaRPr lang="da-DK" sz="2800" dirty="0">
              <a:solidFill>
                <a:schemeClr val="bg1"/>
              </a:solidFill>
            </a:endParaRPr>
          </a:p>
        </p:txBody>
      </p:sp>
      <p:pic>
        <p:nvPicPr>
          <p:cNvPr id="1026" name="Picture 2" descr="17983520830572906"/>
          <p:cNvPicPr>
            <a:picLocks noChangeAspect="1" noChangeArrowheads="1"/>
          </p:cNvPicPr>
          <p:nvPr/>
        </p:nvPicPr>
        <p:blipFill rotWithShape="1">
          <a:blip r:embed="rId2">
            <a:extLst>
              <a:ext uri="{28A0092B-C50C-407E-A947-70E740481C1C}">
                <a14:useLocalDpi xmlns:a14="http://schemas.microsoft.com/office/drawing/2010/main" val="0"/>
              </a:ext>
            </a:extLst>
          </a:blip>
          <a:srcRect l="23545" t="68852" r="38227"/>
          <a:stretch/>
        </p:blipFill>
        <p:spPr bwMode="auto">
          <a:xfrm>
            <a:off x="2518420" y="2015162"/>
            <a:ext cx="4141812" cy="3931847"/>
          </a:xfrm>
          <a:prstGeom prst="rect">
            <a:avLst/>
          </a:prstGeom>
          <a:noFill/>
          <a:extLst>
            <a:ext uri="{909E8E84-426E-40DD-AFC4-6F175D3DCCD1}">
              <a14:hiddenFill xmlns:a14="http://schemas.microsoft.com/office/drawing/2010/main">
                <a:solidFill>
                  <a:srgbClr val="FFFFFF"/>
                </a:solidFill>
              </a14:hiddenFill>
            </a:ext>
          </a:extLst>
        </p:spPr>
      </p:pic>
      <p:sp>
        <p:nvSpPr>
          <p:cNvPr id="4" name="Titel 1"/>
          <p:cNvSpPr txBox="1">
            <a:spLocks/>
          </p:cNvSpPr>
          <p:nvPr/>
        </p:nvSpPr>
        <p:spPr>
          <a:xfrm>
            <a:off x="0" y="476672"/>
            <a:ext cx="9144000" cy="103554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da-DK" b="1" dirty="0" smtClean="0">
                <a:solidFill>
                  <a:schemeClr val="bg1"/>
                </a:solidFill>
              </a:rPr>
              <a:t>Et helhjertet liv med Kristus</a:t>
            </a:r>
          </a:p>
          <a:p>
            <a:r>
              <a:rPr lang="da-DK" b="1" dirty="0" smtClean="0">
                <a:solidFill>
                  <a:schemeClr val="bg1"/>
                </a:solidFill>
              </a:rPr>
              <a:t>- er også et hjerte brudt åben for ham</a:t>
            </a:r>
            <a:endParaRPr lang="da-DK" b="1" dirty="0">
              <a:solidFill>
                <a:schemeClr val="bg1"/>
              </a:solidFill>
            </a:endParaRPr>
          </a:p>
        </p:txBody>
      </p:sp>
    </p:spTree>
    <p:extLst>
      <p:ext uri="{BB962C8B-B14F-4D97-AF65-F5344CB8AC3E}">
        <p14:creationId xmlns:p14="http://schemas.microsoft.com/office/powerpoint/2010/main" val="1429146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395536" y="764704"/>
            <a:ext cx="8316415" cy="5184576"/>
          </a:xfrm>
        </p:spPr>
        <p:txBody>
          <a:bodyPr>
            <a:normAutofit/>
          </a:bodyPr>
          <a:lstStyle/>
          <a:p>
            <a:r>
              <a:rPr lang="da-DK" sz="4000" dirty="0" smtClean="0">
                <a:solidFill>
                  <a:schemeClr val="bg1"/>
                </a:solidFill>
              </a:rPr>
              <a:t>UDGANGSORD</a:t>
            </a:r>
            <a:br>
              <a:rPr lang="da-DK" sz="4000" dirty="0" smtClean="0">
                <a:solidFill>
                  <a:schemeClr val="bg1"/>
                </a:solidFill>
              </a:rPr>
            </a:br>
            <a:r>
              <a:rPr lang="da-DK" sz="4000" dirty="0" smtClean="0">
                <a:solidFill>
                  <a:schemeClr val="bg1"/>
                </a:solidFill>
              </a:rPr>
              <a:t>Fra </a:t>
            </a:r>
            <a:r>
              <a:rPr lang="da-DK" sz="4000" dirty="0" err="1" smtClean="0">
                <a:solidFill>
                  <a:schemeClr val="bg1"/>
                </a:solidFill>
              </a:rPr>
              <a:t>Kol</a:t>
            </a:r>
            <a:r>
              <a:rPr lang="da-DK" sz="4000" dirty="0" smtClean="0">
                <a:solidFill>
                  <a:schemeClr val="bg1"/>
                </a:solidFill>
              </a:rPr>
              <a:t>. 2,13-14 (nudansk 2020): </a:t>
            </a:r>
            <a:br>
              <a:rPr lang="da-DK" sz="4000" dirty="0" smtClean="0">
                <a:solidFill>
                  <a:schemeClr val="bg1"/>
                </a:solidFill>
              </a:rPr>
            </a:br>
            <a:r>
              <a:rPr lang="da-DK" sz="4000" b="1" dirty="0" smtClean="0">
                <a:solidFill>
                  <a:schemeClr val="bg1"/>
                </a:solidFill>
              </a:rPr>
              <a:t>"Men Gud gjorde jer levende samme med Kristus. Han tilgav os alle vores lovovertrædelser og slettede hele registreret af sigtelser, der var rettet mod os.  Han naglede dem til korset  og bragte dem ud i af verden. "</a:t>
            </a:r>
            <a:endParaRPr lang="da-DK" sz="4000" b="1" dirty="0">
              <a:solidFill>
                <a:schemeClr val="bg1"/>
              </a:solidFill>
            </a:endParaRPr>
          </a:p>
        </p:txBody>
      </p:sp>
    </p:spTree>
    <p:extLst>
      <p:ext uri="{BB962C8B-B14F-4D97-AF65-F5344CB8AC3E}">
        <p14:creationId xmlns:p14="http://schemas.microsoft.com/office/powerpoint/2010/main" val="3035809870"/>
      </p:ext>
    </p:extLst>
  </p:cSld>
  <p:clrMapOvr>
    <a:masterClrMapping/>
  </p:clrMapOvr>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32</Words>
  <Application>Microsoft Office PowerPoint</Application>
  <PresentationFormat>Skærmshow (4:3)</PresentationFormat>
  <Paragraphs>8</Paragraphs>
  <Slides>4</Slides>
  <Notes>0</Notes>
  <HiddenSlides>0</HiddenSlides>
  <MMClips>0</MMClips>
  <ScaleCrop>false</ScaleCrop>
  <HeadingPairs>
    <vt:vector size="4" baseType="variant">
      <vt:variant>
        <vt:lpstr>Tema</vt:lpstr>
      </vt:variant>
      <vt:variant>
        <vt:i4>1</vt:i4>
      </vt:variant>
      <vt:variant>
        <vt:lpstr>Diastitler</vt:lpstr>
      </vt:variant>
      <vt:variant>
        <vt:i4>4</vt:i4>
      </vt:variant>
    </vt:vector>
  </HeadingPairs>
  <TitlesOfParts>
    <vt:vector size="5" baseType="lpstr">
      <vt:lpstr>Kontortema</vt:lpstr>
      <vt:lpstr>Gå igennem</vt:lpstr>
      <vt:lpstr>Scott Erickson @scottthepainter</vt:lpstr>
      <vt:lpstr>Scott Erickson @scottthepainter</vt:lpstr>
      <vt:lpstr>UDGANGSORD Fra Kol. 2,13-14 (nudansk 2020):  "Men Gud gjorde jer levende samme med Kristus. Han tilgav os alle vores lovovertrædelser og slettede hele registreret af sigtelser, der var rettet mod os.  Han naglede dem til korset  og bragte dem ud i af verden.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Nana</dc:creator>
  <cp:lastModifiedBy>Nana</cp:lastModifiedBy>
  <cp:revision>7</cp:revision>
  <dcterms:created xsi:type="dcterms:W3CDTF">2022-08-27T20:44:25Z</dcterms:created>
  <dcterms:modified xsi:type="dcterms:W3CDTF">2022-08-27T22:15:27Z</dcterms:modified>
</cp:coreProperties>
</file>